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9"/>
  </p:notesMasterIdLst>
  <p:sldIdLst>
    <p:sldId id="257" r:id="rId2"/>
    <p:sldId id="258" r:id="rId3"/>
    <p:sldId id="259" r:id="rId4"/>
    <p:sldId id="256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4" r:id="rId15"/>
    <p:sldId id="275" r:id="rId16"/>
    <p:sldId id="278" r:id="rId17"/>
    <p:sldId id="276" r:id="rId18"/>
  </p:sldIdLst>
  <p:sldSz cx="18000663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561" autoAdjust="0"/>
    <p:restoredTop sz="94660"/>
  </p:normalViewPr>
  <p:slideViewPr>
    <p:cSldViewPr snapToGrid="0">
      <p:cViewPr>
        <p:scale>
          <a:sx n="51" d="100"/>
          <a:sy n="51" d="100"/>
        </p:scale>
        <p:origin x="96" y="2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C9D1D8-DBBD-49A3-A3B4-224A477E1BE6}" type="datetimeFigureOut">
              <a:rPr lang="zh-CN" altLang="en-US" smtClean="0"/>
              <a:t>2020/3/1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-620713" y="1143000"/>
            <a:ext cx="8099426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3F651C-C685-4964-A587-2661BF24D37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85862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-620713" y="1143000"/>
            <a:ext cx="8099426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3F651C-C685-4964-A587-2661BF24D37C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62494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-620713" y="1143000"/>
            <a:ext cx="8099426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D3EF5C-8D73-4B2B-B585-FD49F740E56A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4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50083" y="1122363"/>
            <a:ext cx="13500497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50083" y="3602038"/>
            <a:ext cx="13500497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22D29A-C0A2-4A46-8144-533AA8F01FF5}" type="datetimeFigureOut">
              <a:rPr lang="zh-CN" altLang="en-US" smtClean="0"/>
              <a:t>2020/3/1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196EC-F292-4EAC-A068-41796CA486E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32317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22D29A-C0A2-4A46-8144-533AA8F01FF5}" type="datetimeFigureOut">
              <a:rPr lang="zh-CN" altLang="en-US" smtClean="0"/>
              <a:t>2020/3/1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196EC-F292-4EAC-A068-41796CA486E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54619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2881724" y="365125"/>
            <a:ext cx="3881393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37545" y="365125"/>
            <a:ext cx="11419171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22D29A-C0A2-4A46-8144-533AA8F01FF5}" type="datetimeFigureOut">
              <a:rPr lang="zh-CN" altLang="en-US" smtClean="0"/>
              <a:t>2020/3/1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196EC-F292-4EAC-A068-41796CA486E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65951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22D29A-C0A2-4A46-8144-533AA8F01FF5}" type="datetimeFigureOut">
              <a:rPr lang="zh-CN" altLang="en-US" smtClean="0"/>
              <a:t>2020/3/1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196EC-F292-4EAC-A068-41796CA486E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14440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8170" y="1709739"/>
            <a:ext cx="15525572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8170" y="4589464"/>
            <a:ext cx="15525572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22D29A-C0A2-4A46-8144-533AA8F01FF5}" type="datetimeFigureOut">
              <a:rPr lang="zh-CN" altLang="en-US" smtClean="0"/>
              <a:t>2020/3/1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196EC-F292-4EAC-A068-41796CA486E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70325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37545" y="1825625"/>
            <a:ext cx="7650282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12836" y="1825625"/>
            <a:ext cx="7650282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22D29A-C0A2-4A46-8144-533AA8F01FF5}" type="datetimeFigureOut">
              <a:rPr lang="zh-CN" altLang="en-US" smtClean="0"/>
              <a:t>2020/3/1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196EC-F292-4EAC-A068-41796CA486E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23471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9890" y="365126"/>
            <a:ext cx="15525572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39891" y="1681163"/>
            <a:ext cx="7615123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39891" y="2505075"/>
            <a:ext cx="7615123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112836" y="1681163"/>
            <a:ext cx="765262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112836" y="2505075"/>
            <a:ext cx="7652626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22D29A-C0A2-4A46-8144-533AA8F01FF5}" type="datetimeFigureOut">
              <a:rPr lang="zh-CN" altLang="en-US" smtClean="0"/>
              <a:t>2020/3/1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196EC-F292-4EAC-A068-41796CA486E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50741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22D29A-C0A2-4A46-8144-533AA8F01FF5}" type="datetimeFigureOut">
              <a:rPr lang="zh-CN" altLang="en-US" smtClean="0"/>
              <a:t>2020/3/1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196EC-F292-4EAC-A068-41796CA486E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76929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22D29A-C0A2-4A46-8144-533AA8F01FF5}" type="datetimeFigureOut">
              <a:rPr lang="zh-CN" altLang="en-US" smtClean="0"/>
              <a:t>2020/3/1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196EC-F292-4EAC-A068-41796CA486E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45467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9891" y="457200"/>
            <a:ext cx="5805682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2626" y="987426"/>
            <a:ext cx="9112836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39891" y="2057400"/>
            <a:ext cx="5805682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22D29A-C0A2-4A46-8144-533AA8F01FF5}" type="datetimeFigureOut">
              <a:rPr lang="zh-CN" altLang="en-US" smtClean="0"/>
              <a:t>2020/3/1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196EC-F292-4EAC-A068-41796CA486E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37585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9891" y="457200"/>
            <a:ext cx="5805682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652626" y="987426"/>
            <a:ext cx="9112836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39891" y="2057400"/>
            <a:ext cx="5805682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22D29A-C0A2-4A46-8144-533AA8F01FF5}" type="datetimeFigureOut">
              <a:rPr lang="zh-CN" altLang="en-US" smtClean="0"/>
              <a:t>2020/3/1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196EC-F292-4EAC-A068-41796CA486E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02134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37546" y="365126"/>
            <a:ext cx="1552557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37546" y="1825625"/>
            <a:ext cx="1552557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37546" y="6356351"/>
            <a:ext cx="40501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22D29A-C0A2-4A46-8144-533AA8F01FF5}" type="datetimeFigureOut">
              <a:rPr lang="zh-CN" altLang="en-US" smtClean="0"/>
              <a:t>2020/3/1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962720" y="6356351"/>
            <a:ext cx="607522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712968" y="6356351"/>
            <a:ext cx="40501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1196EC-F292-4EAC-A068-41796CA486E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13616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81.png"/><Relationship Id="rId7" Type="http://schemas.openxmlformats.org/officeDocument/2006/relationships/image" Target="../media/image85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88.png"/><Relationship Id="rId7" Type="http://schemas.openxmlformats.org/officeDocument/2006/relationships/image" Target="../media/image92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95.png"/><Relationship Id="rId7" Type="http://schemas.openxmlformats.org/officeDocument/2006/relationships/image" Target="../media/image99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3" Type="http://schemas.openxmlformats.org/officeDocument/2006/relationships/image" Target="../media/image102.png"/><Relationship Id="rId7" Type="http://schemas.openxmlformats.org/officeDocument/2006/relationships/image" Target="../media/image106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3" Type="http://schemas.openxmlformats.org/officeDocument/2006/relationships/image" Target="../media/image109.png"/><Relationship Id="rId7" Type="http://schemas.openxmlformats.org/officeDocument/2006/relationships/image" Target="../media/image113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image" Target="../media/image110.png"/><Relationship Id="rId9" Type="http://schemas.openxmlformats.org/officeDocument/2006/relationships/image" Target="../media/image11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D0600BB4-58A9-4128-84A3-F4C4B6C14417}"/>
              </a:ext>
            </a:extLst>
          </p:cNvPr>
          <p:cNvSpPr/>
          <p:nvPr/>
        </p:nvSpPr>
        <p:spPr>
          <a:xfrm>
            <a:off x="0" y="0"/>
            <a:ext cx="52389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altLang="zh-CN" b="1" dirty="0">
                <a:solidFill>
                  <a:srgbClr val="000000"/>
                </a:solidFill>
                <a:latin typeface="等线" panose="02010600030101010101" pitchFamily="2" charset="-122"/>
              </a:rPr>
              <a:t>1_5dpf_Live_1-30-2010_12-39-26_PM_med_Red</a:t>
            </a:r>
            <a:endParaRPr lang="zh-CN" altLang="en-US" b="1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CA23F9C4-3A55-442B-9D33-31C48692D79C}"/>
              </a:ext>
            </a:extLst>
          </p:cNvPr>
          <p:cNvSpPr txBox="1"/>
          <p:nvPr/>
        </p:nvSpPr>
        <p:spPr>
          <a:xfrm>
            <a:off x="4308954" y="369332"/>
            <a:ext cx="582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GT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BD68C11C-8BB7-4783-BCFB-0416214D5B77}"/>
              </a:ext>
            </a:extLst>
          </p:cNvPr>
          <p:cNvSpPr txBox="1"/>
          <p:nvPr/>
        </p:nvSpPr>
        <p:spPr>
          <a:xfrm>
            <a:off x="7820029" y="381989"/>
            <a:ext cx="1288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Thre</a:t>
            </a:r>
            <a:r>
              <a:rPr lang="en-US" altLang="zh-CN" dirty="0"/>
              <a:t>=10</a:t>
            </a:r>
            <a:endParaRPr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94C0F825-F670-4A47-9AAD-7033FA585795}"/>
              </a:ext>
            </a:extLst>
          </p:cNvPr>
          <p:cNvSpPr txBox="1"/>
          <p:nvPr/>
        </p:nvSpPr>
        <p:spPr>
          <a:xfrm>
            <a:off x="12134666" y="369332"/>
            <a:ext cx="1288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Thre</a:t>
            </a:r>
            <a:r>
              <a:rPr lang="en-US" altLang="zh-CN" dirty="0"/>
              <a:t>=15</a:t>
            </a:r>
            <a:endParaRPr lang="zh-CN" altLang="en-US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9F620469-851A-4121-A64A-46844AAB6B9F}"/>
              </a:ext>
            </a:extLst>
          </p:cNvPr>
          <p:cNvSpPr txBox="1"/>
          <p:nvPr/>
        </p:nvSpPr>
        <p:spPr>
          <a:xfrm>
            <a:off x="4070953" y="3637991"/>
            <a:ext cx="1058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Thre</a:t>
            </a:r>
            <a:r>
              <a:rPr lang="en-US" altLang="zh-CN" dirty="0"/>
              <a:t>=30</a:t>
            </a:r>
            <a:endParaRPr lang="zh-CN" altLang="en-US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96CD1C55-A314-405F-BE74-A10610F2DB7B}"/>
              </a:ext>
            </a:extLst>
          </p:cNvPr>
          <p:cNvSpPr txBox="1"/>
          <p:nvPr/>
        </p:nvSpPr>
        <p:spPr>
          <a:xfrm>
            <a:off x="7820029" y="3647968"/>
            <a:ext cx="1288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Thre</a:t>
            </a:r>
            <a:r>
              <a:rPr lang="en-US" altLang="zh-CN" dirty="0"/>
              <a:t>=40</a:t>
            </a:r>
            <a:endParaRPr lang="zh-CN" altLang="en-US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7E050511-599F-4511-8D8F-2018E5071314}"/>
              </a:ext>
            </a:extLst>
          </p:cNvPr>
          <p:cNvSpPr txBox="1"/>
          <p:nvPr/>
        </p:nvSpPr>
        <p:spPr>
          <a:xfrm>
            <a:off x="12134666" y="3662875"/>
            <a:ext cx="1288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Thre</a:t>
            </a:r>
            <a:r>
              <a:rPr lang="en-US" altLang="zh-CN" dirty="0"/>
              <a:t>=50</a:t>
            </a:r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4622" y="4209442"/>
            <a:ext cx="3148300" cy="2310594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2777" y="4209442"/>
            <a:ext cx="3156712" cy="2352336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D51BCD50-CD13-4FB0-977B-2F1C758AF9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05992" y="4209442"/>
            <a:ext cx="2801927" cy="2310594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069B2AC-6850-4464-B6C3-9C3BB734B20B}"/>
              </a:ext>
            </a:extLst>
          </p:cNvPr>
          <p:cNvSpPr txBox="1"/>
          <p:nvPr/>
        </p:nvSpPr>
        <p:spPr>
          <a:xfrm>
            <a:off x="15562849" y="3662875"/>
            <a:ext cx="1288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err="1"/>
              <a:t>Thre</a:t>
            </a:r>
            <a:r>
              <a:rPr lang="en-US" altLang="zh-CN" b="1" dirty="0"/>
              <a:t>=75</a:t>
            </a:r>
            <a:endParaRPr lang="zh-CN" altLang="en-US" b="1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8E083219-F2B5-4566-9DF4-1BC32711D6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96112" y="890796"/>
            <a:ext cx="2993304" cy="2468412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56A3D41B-78B0-4410-9245-D215D32BDC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8221" y="909000"/>
            <a:ext cx="3055862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0064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D0600BB4-58A9-4128-84A3-F4C4B6C14417}"/>
              </a:ext>
            </a:extLst>
          </p:cNvPr>
          <p:cNvSpPr/>
          <p:nvPr/>
        </p:nvSpPr>
        <p:spPr>
          <a:xfrm>
            <a:off x="0" y="105942"/>
            <a:ext cx="10919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000000"/>
                </a:solidFill>
                <a:latin typeface="等线" panose="02010600030101010101" pitchFamily="2" charset="-122"/>
              </a:rPr>
              <a:t>GMR_C1</a:t>
            </a:r>
            <a:endParaRPr lang="zh-CN" altLang="en-US" b="1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CA23F9C4-3A55-442B-9D33-31C48692D79C}"/>
              </a:ext>
            </a:extLst>
          </p:cNvPr>
          <p:cNvSpPr txBox="1"/>
          <p:nvPr/>
        </p:nvSpPr>
        <p:spPr>
          <a:xfrm>
            <a:off x="4308954" y="369332"/>
            <a:ext cx="582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GT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BD68C11C-8BB7-4783-BCFB-0416214D5B77}"/>
              </a:ext>
            </a:extLst>
          </p:cNvPr>
          <p:cNvSpPr txBox="1"/>
          <p:nvPr/>
        </p:nvSpPr>
        <p:spPr>
          <a:xfrm>
            <a:off x="7820029" y="381989"/>
            <a:ext cx="1288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Thre</a:t>
            </a:r>
            <a:r>
              <a:rPr lang="en-US" altLang="zh-CN" dirty="0"/>
              <a:t>=10</a:t>
            </a:r>
            <a:endParaRPr lang="zh-CN" altLang="en-US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94C0F825-F670-4A47-9AAD-7033FA585795}"/>
              </a:ext>
            </a:extLst>
          </p:cNvPr>
          <p:cNvSpPr txBox="1"/>
          <p:nvPr/>
        </p:nvSpPr>
        <p:spPr>
          <a:xfrm>
            <a:off x="12134666" y="369332"/>
            <a:ext cx="1288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err="1"/>
              <a:t>Thre</a:t>
            </a:r>
            <a:r>
              <a:rPr lang="en-US" altLang="zh-CN" b="1" dirty="0"/>
              <a:t>=15</a:t>
            </a:r>
            <a:endParaRPr lang="zh-CN" altLang="en-US" b="1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9F620469-851A-4121-A64A-46844AAB6B9F}"/>
              </a:ext>
            </a:extLst>
          </p:cNvPr>
          <p:cNvSpPr txBox="1"/>
          <p:nvPr/>
        </p:nvSpPr>
        <p:spPr>
          <a:xfrm>
            <a:off x="4070953" y="3637991"/>
            <a:ext cx="1058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Thre</a:t>
            </a:r>
            <a:r>
              <a:rPr lang="en-US" altLang="zh-CN" dirty="0"/>
              <a:t>=30</a:t>
            </a:r>
            <a:endParaRPr lang="zh-CN" alt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96CD1C55-A314-405F-BE74-A10610F2DB7B}"/>
              </a:ext>
            </a:extLst>
          </p:cNvPr>
          <p:cNvSpPr txBox="1"/>
          <p:nvPr/>
        </p:nvSpPr>
        <p:spPr>
          <a:xfrm>
            <a:off x="7820029" y="3647968"/>
            <a:ext cx="1288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Thre</a:t>
            </a:r>
            <a:r>
              <a:rPr lang="en-US" altLang="zh-CN" dirty="0"/>
              <a:t>=40</a:t>
            </a:r>
            <a:endParaRPr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7E050511-599F-4511-8D8F-2018E5071314}"/>
              </a:ext>
            </a:extLst>
          </p:cNvPr>
          <p:cNvSpPr txBox="1"/>
          <p:nvPr/>
        </p:nvSpPr>
        <p:spPr>
          <a:xfrm>
            <a:off x="12134666" y="3662875"/>
            <a:ext cx="1288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Thre</a:t>
            </a:r>
            <a:r>
              <a:rPr lang="en-US" altLang="zh-CN" dirty="0"/>
              <a:t>=50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3536" y="808270"/>
            <a:ext cx="3331804" cy="274383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422" y="808270"/>
            <a:ext cx="3480699" cy="2743838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5825" y="4007323"/>
            <a:ext cx="3269229" cy="264106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53536" y="4007323"/>
            <a:ext cx="3327043" cy="2663491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38422" y="4032207"/>
            <a:ext cx="3354709" cy="2684711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910940CB-683E-4473-9379-AB307D72A7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25240" y="808270"/>
            <a:ext cx="3109814" cy="2564491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55D9C170-4D50-4C2F-A219-7F7439C81DF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783" y="791294"/>
            <a:ext cx="3055862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3864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D0600BB4-58A9-4128-84A3-F4C4B6C14417}"/>
              </a:ext>
            </a:extLst>
          </p:cNvPr>
          <p:cNvSpPr/>
          <p:nvPr/>
        </p:nvSpPr>
        <p:spPr>
          <a:xfrm>
            <a:off x="3007252" y="293832"/>
            <a:ext cx="10919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000000"/>
                </a:solidFill>
                <a:latin typeface="等线" panose="02010600030101010101" pitchFamily="2" charset="-122"/>
              </a:rPr>
              <a:t>GMR_D2</a:t>
            </a:r>
            <a:endParaRPr lang="zh-CN" altLang="en-US" b="1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CA23F9C4-3A55-442B-9D33-31C48692D79C}"/>
              </a:ext>
            </a:extLst>
          </p:cNvPr>
          <p:cNvSpPr txBox="1"/>
          <p:nvPr/>
        </p:nvSpPr>
        <p:spPr>
          <a:xfrm>
            <a:off x="4308954" y="369332"/>
            <a:ext cx="582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GT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BD68C11C-8BB7-4783-BCFB-0416214D5B77}"/>
              </a:ext>
            </a:extLst>
          </p:cNvPr>
          <p:cNvSpPr txBox="1"/>
          <p:nvPr/>
        </p:nvSpPr>
        <p:spPr>
          <a:xfrm>
            <a:off x="7820029" y="381989"/>
            <a:ext cx="1288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err="1"/>
              <a:t>Thre</a:t>
            </a:r>
            <a:r>
              <a:rPr lang="en-US" altLang="zh-CN" b="1" dirty="0"/>
              <a:t>=10</a:t>
            </a:r>
            <a:endParaRPr lang="zh-CN" altLang="en-US" b="1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94C0F825-F670-4A47-9AAD-7033FA585795}"/>
              </a:ext>
            </a:extLst>
          </p:cNvPr>
          <p:cNvSpPr txBox="1"/>
          <p:nvPr/>
        </p:nvSpPr>
        <p:spPr>
          <a:xfrm>
            <a:off x="12134666" y="369332"/>
            <a:ext cx="1288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Thre</a:t>
            </a:r>
            <a:r>
              <a:rPr lang="en-US" altLang="zh-CN" dirty="0"/>
              <a:t>=15</a:t>
            </a:r>
            <a:endParaRPr lang="zh-CN" altLang="en-US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9F620469-851A-4121-A64A-46844AAB6B9F}"/>
              </a:ext>
            </a:extLst>
          </p:cNvPr>
          <p:cNvSpPr txBox="1"/>
          <p:nvPr/>
        </p:nvSpPr>
        <p:spPr>
          <a:xfrm>
            <a:off x="4070953" y="3637991"/>
            <a:ext cx="1058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Thre</a:t>
            </a:r>
            <a:r>
              <a:rPr lang="en-US" altLang="zh-CN" dirty="0"/>
              <a:t>=30</a:t>
            </a:r>
            <a:endParaRPr lang="zh-CN" altLang="en-US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96CD1C55-A314-405F-BE74-A10610F2DB7B}"/>
              </a:ext>
            </a:extLst>
          </p:cNvPr>
          <p:cNvSpPr txBox="1"/>
          <p:nvPr/>
        </p:nvSpPr>
        <p:spPr>
          <a:xfrm>
            <a:off x="7820029" y="3647968"/>
            <a:ext cx="1288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Thre</a:t>
            </a:r>
            <a:r>
              <a:rPr lang="en-US" altLang="zh-CN" dirty="0"/>
              <a:t>=40</a:t>
            </a:r>
            <a:endParaRPr lang="zh-CN" altLang="en-US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7E050511-599F-4511-8D8F-2018E5071314}"/>
              </a:ext>
            </a:extLst>
          </p:cNvPr>
          <p:cNvSpPr txBox="1"/>
          <p:nvPr/>
        </p:nvSpPr>
        <p:spPr>
          <a:xfrm>
            <a:off x="12134666" y="3662875"/>
            <a:ext cx="1288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Thre</a:t>
            </a:r>
            <a:r>
              <a:rPr lang="en-US" altLang="zh-CN" dirty="0"/>
              <a:t>=50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2405" y="840111"/>
            <a:ext cx="2719067" cy="2719067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3596" y="840111"/>
            <a:ext cx="2719067" cy="2719067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1093" y="4007323"/>
            <a:ext cx="2738693" cy="2772714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72406" y="4032207"/>
            <a:ext cx="2655058" cy="274783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63597" y="4135904"/>
            <a:ext cx="2505190" cy="2644133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20EDCDD6-C2BA-42DE-9594-E0396F4133D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27754" y="907566"/>
            <a:ext cx="2945372" cy="2428885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96720208-60F5-4490-8A74-6D55B870221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48610" y="898385"/>
            <a:ext cx="3055862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1782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D0600BB4-58A9-4128-84A3-F4C4B6C14417}"/>
              </a:ext>
            </a:extLst>
          </p:cNvPr>
          <p:cNvSpPr/>
          <p:nvPr/>
        </p:nvSpPr>
        <p:spPr>
          <a:xfrm>
            <a:off x="3007252" y="293832"/>
            <a:ext cx="1047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000000"/>
                </a:solidFill>
                <a:latin typeface="等线" panose="02010600030101010101" pitchFamily="2" charset="-122"/>
              </a:rPr>
              <a:t>GMR_E1</a:t>
            </a:r>
            <a:endParaRPr lang="zh-CN" altLang="en-US" b="1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CA23F9C4-3A55-442B-9D33-31C48692D79C}"/>
              </a:ext>
            </a:extLst>
          </p:cNvPr>
          <p:cNvSpPr txBox="1"/>
          <p:nvPr/>
        </p:nvSpPr>
        <p:spPr>
          <a:xfrm>
            <a:off x="4308954" y="369332"/>
            <a:ext cx="582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GT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BD68C11C-8BB7-4783-BCFB-0416214D5B77}"/>
              </a:ext>
            </a:extLst>
          </p:cNvPr>
          <p:cNvSpPr txBox="1"/>
          <p:nvPr/>
        </p:nvSpPr>
        <p:spPr>
          <a:xfrm>
            <a:off x="7820029" y="381989"/>
            <a:ext cx="1288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Thre</a:t>
            </a:r>
            <a:r>
              <a:rPr lang="en-US" altLang="zh-CN" dirty="0"/>
              <a:t>=10</a:t>
            </a:r>
            <a:endParaRPr lang="zh-CN" altLang="en-US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94C0F825-F670-4A47-9AAD-7033FA585795}"/>
              </a:ext>
            </a:extLst>
          </p:cNvPr>
          <p:cNvSpPr txBox="1"/>
          <p:nvPr/>
        </p:nvSpPr>
        <p:spPr>
          <a:xfrm>
            <a:off x="12134666" y="369332"/>
            <a:ext cx="1288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err="1"/>
              <a:t>Thre</a:t>
            </a:r>
            <a:r>
              <a:rPr lang="en-US" altLang="zh-CN" b="1" dirty="0"/>
              <a:t>=15</a:t>
            </a:r>
            <a:endParaRPr lang="zh-CN" altLang="en-US" b="1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9F620469-851A-4121-A64A-46844AAB6B9F}"/>
              </a:ext>
            </a:extLst>
          </p:cNvPr>
          <p:cNvSpPr txBox="1"/>
          <p:nvPr/>
        </p:nvSpPr>
        <p:spPr>
          <a:xfrm>
            <a:off x="4070953" y="3637991"/>
            <a:ext cx="1058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Thre</a:t>
            </a:r>
            <a:r>
              <a:rPr lang="en-US" altLang="zh-CN" dirty="0"/>
              <a:t>=30</a:t>
            </a:r>
            <a:endParaRPr lang="zh-CN" altLang="en-US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96CD1C55-A314-405F-BE74-A10610F2DB7B}"/>
              </a:ext>
            </a:extLst>
          </p:cNvPr>
          <p:cNvSpPr txBox="1"/>
          <p:nvPr/>
        </p:nvSpPr>
        <p:spPr>
          <a:xfrm>
            <a:off x="7820029" y="3647968"/>
            <a:ext cx="1288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Thre</a:t>
            </a:r>
            <a:r>
              <a:rPr lang="en-US" altLang="zh-CN" dirty="0"/>
              <a:t>=40</a:t>
            </a:r>
            <a:endParaRPr lang="zh-CN" altLang="en-US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7E050511-599F-4511-8D8F-2018E5071314}"/>
              </a:ext>
            </a:extLst>
          </p:cNvPr>
          <p:cNvSpPr txBox="1"/>
          <p:nvPr/>
        </p:nvSpPr>
        <p:spPr>
          <a:xfrm>
            <a:off x="12134666" y="3662875"/>
            <a:ext cx="1288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Thre</a:t>
            </a:r>
            <a:r>
              <a:rPr lang="en-US" altLang="zh-CN" dirty="0"/>
              <a:t>=50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6780" y="738664"/>
            <a:ext cx="2874709" cy="2874709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13665" y="769743"/>
            <a:ext cx="2862052" cy="2862052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3902" y="4032207"/>
            <a:ext cx="2722149" cy="2722149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26780" y="4032207"/>
            <a:ext cx="2722149" cy="2722149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13665" y="4032207"/>
            <a:ext cx="2719067" cy="2719067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ABBE6472-F7D5-41C3-ACD6-F87EEE28653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44421" y="818613"/>
            <a:ext cx="2912038" cy="2401396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0C4BBEAD-9D28-4F43-B6A7-A68939302E5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48610" y="769743"/>
            <a:ext cx="3055862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2282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D0600BB4-58A9-4128-84A3-F4C4B6C14417}"/>
              </a:ext>
            </a:extLst>
          </p:cNvPr>
          <p:cNvSpPr/>
          <p:nvPr/>
        </p:nvSpPr>
        <p:spPr>
          <a:xfrm>
            <a:off x="351735" y="193624"/>
            <a:ext cx="1047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000000"/>
                </a:solidFill>
                <a:latin typeface="等线" panose="02010600030101010101" pitchFamily="2" charset="-122"/>
              </a:rPr>
              <a:t>GMR_E2</a:t>
            </a:r>
            <a:endParaRPr lang="zh-CN" altLang="en-US" b="1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CA23F9C4-3A55-442B-9D33-31C48692D79C}"/>
              </a:ext>
            </a:extLst>
          </p:cNvPr>
          <p:cNvSpPr txBox="1"/>
          <p:nvPr/>
        </p:nvSpPr>
        <p:spPr>
          <a:xfrm>
            <a:off x="4308954" y="369332"/>
            <a:ext cx="582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GT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BD68C11C-8BB7-4783-BCFB-0416214D5B77}"/>
              </a:ext>
            </a:extLst>
          </p:cNvPr>
          <p:cNvSpPr txBox="1"/>
          <p:nvPr/>
        </p:nvSpPr>
        <p:spPr>
          <a:xfrm>
            <a:off x="7820029" y="381989"/>
            <a:ext cx="1288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Thre</a:t>
            </a:r>
            <a:r>
              <a:rPr lang="en-US" altLang="zh-CN" dirty="0"/>
              <a:t>=10</a:t>
            </a:r>
            <a:endParaRPr lang="zh-CN" altLang="en-US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94C0F825-F670-4A47-9AAD-7033FA585795}"/>
              </a:ext>
            </a:extLst>
          </p:cNvPr>
          <p:cNvSpPr txBox="1"/>
          <p:nvPr/>
        </p:nvSpPr>
        <p:spPr>
          <a:xfrm>
            <a:off x="12134666" y="369332"/>
            <a:ext cx="1288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Thre</a:t>
            </a:r>
            <a:r>
              <a:rPr lang="en-US" altLang="zh-CN" dirty="0"/>
              <a:t>=15</a:t>
            </a:r>
            <a:endParaRPr lang="zh-CN" altLang="en-US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9F620469-851A-4121-A64A-46844AAB6B9F}"/>
              </a:ext>
            </a:extLst>
          </p:cNvPr>
          <p:cNvSpPr txBox="1"/>
          <p:nvPr/>
        </p:nvSpPr>
        <p:spPr>
          <a:xfrm>
            <a:off x="4070953" y="3637991"/>
            <a:ext cx="1058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err="1"/>
              <a:t>Thre</a:t>
            </a:r>
            <a:r>
              <a:rPr lang="en-US" altLang="zh-CN" b="1" dirty="0"/>
              <a:t>=30</a:t>
            </a:r>
            <a:endParaRPr lang="zh-CN" altLang="en-US" b="1" dirty="0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96CD1C55-A314-405F-BE74-A10610F2DB7B}"/>
              </a:ext>
            </a:extLst>
          </p:cNvPr>
          <p:cNvSpPr txBox="1"/>
          <p:nvPr/>
        </p:nvSpPr>
        <p:spPr>
          <a:xfrm>
            <a:off x="7820029" y="3647968"/>
            <a:ext cx="1288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Thre</a:t>
            </a:r>
            <a:r>
              <a:rPr lang="en-US" altLang="zh-CN" dirty="0"/>
              <a:t>=40</a:t>
            </a:r>
            <a:endParaRPr lang="zh-CN" altLang="en-US" dirty="0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7E050511-599F-4511-8D8F-2018E5071314}"/>
              </a:ext>
            </a:extLst>
          </p:cNvPr>
          <p:cNvSpPr txBox="1"/>
          <p:nvPr/>
        </p:nvSpPr>
        <p:spPr>
          <a:xfrm>
            <a:off x="12134666" y="3662875"/>
            <a:ext cx="1288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Thre</a:t>
            </a:r>
            <a:r>
              <a:rPr lang="en-US" altLang="zh-CN" dirty="0"/>
              <a:t>=50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9441" y="751321"/>
            <a:ext cx="2886670" cy="288667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40878" y="751321"/>
            <a:ext cx="2886670" cy="288667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3481" y="4017300"/>
            <a:ext cx="2733917" cy="2733917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69441" y="4007323"/>
            <a:ext cx="2743894" cy="2743894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40879" y="4057092"/>
            <a:ext cx="2694126" cy="2694126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4341BFB3-FE8C-4581-8965-60D6748419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79636" y="902301"/>
            <a:ext cx="2947422" cy="2430576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5CEC303F-5F73-456C-949A-EE152F01D8C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554" y="902301"/>
            <a:ext cx="2947422" cy="2430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3646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D0600BB4-58A9-4128-84A3-F4C4B6C14417}"/>
              </a:ext>
            </a:extLst>
          </p:cNvPr>
          <p:cNvSpPr/>
          <p:nvPr/>
        </p:nvSpPr>
        <p:spPr>
          <a:xfrm>
            <a:off x="3007252" y="293832"/>
            <a:ext cx="1047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000000"/>
                </a:solidFill>
                <a:latin typeface="等线" panose="02010600030101010101" pitchFamily="2" charset="-122"/>
              </a:rPr>
              <a:t>GMR_E4</a:t>
            </a:r>
            <a:endParaRPr lang="zh-CN" altLang="en-US" b="1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CA23F9C4-3A55-442B-9D33-31C48692D79C}"/>
              </a:ext>
            </a:extLst>
          </p:cNvPr>
          <p:cNvSpPr txBox="1"/>
          <p:nvPr/>
        </p:nvSpPr>
        <p:spPr>
          <a:xfrm>
            <a:off x="4308954" y="369332"/>
            <a:ext cx="582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GT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BD68C11C-8BB7-4783-BCFB-0416214D5B77}"/>
              </a:ext>
            </a:extLst>
          </p:cNvPr>
          <p:cNvSpPr txBox="1"/>
          <p:nvPr/>
        </p:nvSpPr>
        <p:spPr>
          <a:xfrm>
            <a:off x="7820029" y="381989"/>
            <a:ext cx="1288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Thre</a:t>
            </a:r>
            <a:r>
              <a:rPr lang="en-US" altLang="zh-CN" dirty="0"/>
              <a:t>=10</a:t>
            </a:r>
            <a:endParaRPr lang="zh-CN" altLang="en-US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94C0F825-F670-4A47-9AAD-7033FA585795}"/>
              </a:ext>
            </a:extLst>
          </p:cNvPr>
          <p:cNvSpPr txBox="1"/>
          <p:nvPr/>
        </p:nvSpPr>
        <p:spPr>
          <a:xfrm>
            <a:off x="12134666" y="369332"/>
            <a:ext cx="1288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Thre</a:t>
            </a:r>
            <a:r>
              <a:rPr lang="en-US" altLang="zh-CN" dirty="0"/>
              <a:t>=15</a:t>
            </a:r>
            <a:endParaRPr lang="zh-CN" altLang="en-US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9F620469-851A-4121-A64A-46844AAB6B9F}"/>
              </a:ext>
            </a:extLst>
          </p:cNvPr>
          <p:cNvSpPr txBox="1"/>
          <p:nvPr/>
        </p:nvSpPr>
        <p:spPr>
          <a:xfrm>
            <a:off x="4070953" y="3637991"/>
            <a:ext cx="1058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Thre</a:t>
            </a:r>
            <a:r>
              <a:rPr lang="en-US" altLang="zh-CN" dirty="0"/>
              <a:t>=30</a:t>
            </a:r>
            <a:endParaRPr lang="zh-CN" altLang="en-US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96CD1C55-A314-405F-BE74-A10610F2DB7B}"/>
              </a:ext>
            </a:extLst>
          </p:cNvPr>
          <p:cNvSpPr txBox="1"/>
          <p:nvPr/>
        </p:nvSpPr>
        <p:spPr>
          <a:xfrm>
            <a:off x="7820029" y="3647968"/>
            <a:ext cx="1288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Thre</a:t>
            </a:r>
            <a:r>
              <a:rPr lang="en-US" altLang="zh-CN" dirty="0"/>
              <a:t>=40</a:t>
            </a:r>
            <a:endParaRPr lang="zh-CN" altLang="en-US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7E050511-599F-4511-8D8F-2018E5071314}"/>
              </a:ext>
            </a:extLst>
          </p:cNvPr>
          <p:cNvSpPr txBox="1"/>
          <p:nvPr/>
        </p:nvSpPr>
        <p:spPr>
          <a:xfrm>
            <a:off x="12134666" y="3662875"/>
            <a:ext cx="1288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err="1"/>
              <a:t>Thre</a:t>
            </a:r>
            <a:r>
              <a:rPr lang="en-US" altLang="zh-CN" b="1" dirty="0"/>
              <a:t>=50</a:t>
            </a:r>
            <a:endParaRPr lang="zh-CN" altLang="en-US" b="1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3561" y="809686"/>
            <a:ext cx="2681148" cy="268114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30398" y="809686"/>
            <a:ext cx="2681148" cy="2681148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8133" y="4017300"/>
            <a:ext cx="2764614" cy="2764614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23561" y="4032207"/>
            <a:ext cx="2749707" cy="2749707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30398" y="4034547"/>
            <a:ext cx="2747367" cy="2747367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C81C3334-A73B-44D3-AC51-CFA30232F5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12461" y="749082"/>
            <a:ext cx="3398255" cy="2802353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ED9299CF-82D2-4DAE-A146-6B187B3A9B8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47081" y="890260"/>
            <a:ext cx="3055861" cy="2519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2052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D0600BB4-58A9-4128-84A3-F4C4B6C14417}"/>
              </a:ext>
            </a:extLst>
          </p:cNvPr>
          <p:cNvSpPr/>
          <p:nvPr/>
        </p:nvSpPr>
        <p:spPr>
          <a:xfrm>
            <a:off x="3007253" y="293832"/>
            <a:ext cx="10422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000000"/>
                </a:solidFill>
                <a:latin typeface="等线" panose="02010600030101010101" pitchFamily="2" charset="-122"/>
              </a:rPr>
              <a:t>GMR_F3</a:t>
            </a:r>
            <a:endParaRPr lang="zh-CN" altLang="en-US" b="1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CA23F9C4-3A55-442B-9D33-31C48692D79C}"/>
              </a:ext>
            </a:extLst>
          </p:cNvPr>
          <p:cNvSpPr txBox="1"/>
          <p:nvPr/>
        </p:nvSpPr>
        <p:spPr>
          <a:xfrm>
            <a:off x="4308954" y="369332"/>
            <a:ext cx="582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GT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BD68C11C-8BB7-4783-BCFB-0416214D5B77}"/>
              </a:ext>
            </a:extLst>
          </p:cNvPr>
          <p:cNvSpPr txBox="1"/>
          <p:nvPr/>
        </p:nvSpPr>
        <p:spPr>
          <a:xfrm>
            <a:off x="7820029" y="381989"/>
            <a:ext cx="1288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Thre</a:t>
            </a:r>
            <a:r>
              <a:rPr lang="en-US" altLang="zh-CN" dirty="0"/>
              <a:t>=10</a:t>
            </a:r>
            <a:endParaRPr lang="zh-CN" altLang="en-US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94C0F825-F670-4A47-9AAD-7033FA585795}"/>
              </a:ext>
            </a:extLst>
          </p:cNvPr>
          <p:cNvSpPr txBox="1"/>
          <p:nvPr/>
        </p:nvSpPr>
        <p:spPr>
          <a:xfrm>
            <a:off x="12134666" y="369332"/>
            <a:ext cx="1288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Thre</a:t>
            </a:r>
            <a:r>
              <a:rPr lang="en-US" altLang="zh-CN" dirty="0"/>
              <a:t>=15</a:t>
            </a:r>
            <a:endParaRPr lang="zh-CN" altLang="en-US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9F620469-851A-4121-A64A-46844AAB6B9F}"/>
              </a:ext>
            </a:extLst>
          </p:cNvPr>
          <p:cNvSpPr txBox="1"/>
          <p:nvPr/>
        </p:nvSpPr>
        <p:spPr>
          <a:xfrm>
            <a:off x="4070953" y="3637991"/>
            <a:ext cx="1058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Thre</a:t>
            </a:r>
            <a:r>
              <a:rPr lang="en-US" altLang="zh-CN" dirty="0"/>
              <a:t>=30</a:t>
            </a:r>
            <a:endParaRPr lang="zh-CN" altLang="en-US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96CD1C55-A314-405F-BE74-A10610F2DB7B}"/>
              </a:ext>
            </a:extLst>
          </p:cNvPr>
          <p:cNvSpPr txBox="1"/>
          <p:nvPr/>
        </p:nvSpPr>
        <p:spPr>
          <a:xfrm>
            <a:off x="7820029" y="3647968"/>
            <a:ext cx="1288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err="1"/>
              <a:t>Thre</a:t>
            </a:r>
            <a:r>
              <a:rPr lang="en-US" altLang="zh-CN" b="1" dirty="0"/>
              <a:t>=40</a:t>
            </a:r>
            <a:endParaRPr lang="zh-CN" altLang="en-US" b="1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7E050511-599F-4511-8D8F-2018E5071314}"/>
              </a:ext>
            </a:extLst>
          </p:cNvPr>
          <p:cNvSpPr txBox="1"/>
          <p:nvPr/>
        </p:nvSpPr>
        <p:spPr>
          <a:xfrm>
            <a:off x="12134666" y="3662875"/>
            <a:ext cx="1288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Thre</a:t>
            </a:r>
            <a:r>
              <a:rPr lang="en-US" altLang="zh-CN" dirty="0"/>
              <a:t>=50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0064" y="837805"/>
            <a:ext cx="2723679" cy="2723679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30397" y="837805"/>
            <a:ext cx="2723679" cy="2723679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2452" y="4032207"/>
            <a:ext cx="2715976" cy="2715976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0064" y="4032207"/>
            <a:ext cx="2723679" cy="2723679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24685" y="4032207"/>
            <a:ext cx="2729391" cy="2729391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F41A7880-FC30-42CA-B39F-597170EBA0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90615" y="837805"/>
            <a:ext cx="3202624" cy="2641027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0DA3D7C2-70D0-43F4-B88B-BB1FF8FDAA1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837805"/>
            <a:ext cx="3055862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1538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D0600BB4-58A9-4128-84A3-F4C4B6C14417}"/>
              </a:ext>
            </a:extLst>
          </p:cNvPr>
          <p:cNvSpPr/>
          <p:nvPr/>
        </p:nvSpPr>
        <p:spPr>
          <a:xfrm>
            <a:off x="3007253" y="293832"/>
            <a:ext cx="10839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000000"/>
                </a:solidFill>
                <a:latin typeface="等线" panose="02010600030101010101" pitchFamily="2" charset="-122"/>
              </a:rPr>
              <a:t>Image-7</a:t>
            </a:r>
            <a:endParaRPr lang="zh-CN" altLang="en-US" b="1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CA23F9C4-3A55-442B-9D33-31C48692D79C}"/>
              </a:ext>
            </a:extLst>
          </p:cNvPr>
          <p:cNvSpPr txBox="1"/>
          <p:nvPr/>
        </p:nvSpPr>
        <p:spPr>
          <a:xfrm>
            <a:off x="4308954" y="369332"/>
            <a:ext cx="582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GT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BD68C11C-8BB7-4783-BCFB-0416214D5B77}"/>
              </a:ext>
            </a:extLst>
          </p:cNvPr>
          <p:cNvSpPr txBox="1"/>
          <p:nvPr/>
        </p:nvSpPr>
        <p:spPr>
          <a:xfrm>
            <a:off x="7820029" y="381989"/>
            <a:ext cx="1288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Thre</a:t>
            </a:r>
            <a:r>
              <a:rPr lang="en-US" altLang="zh-CN" dirty="0"/>
              <a:t>=10</a:t>
            </a:r>
            <a:endParaRPr lang="zh-CN" altLang="en-US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94C0F825-F670-4A47-9AAD-7033FA585795}"/>
              </a:ext>
            </a:extLst>
          </p:cNvPr>
          <p:cNvSpPr txBox="1"/>
          <p:nvPr/>
        </p:nvSpPr>
        <p:spPr>
          <a:xfrm>
            <a:off x="12134666" y="369332"/>
            <a:ext cx="1288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Thre</a:t>
            </a:r>
            <a:r>
              <a:rPr lang="en-US" altLang="zh-CN" dirty="0"/>
              <a:t>=15</a:t>
            </a:r>
            <a:endParaRPr lang="zh-CN" altLang="en-US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9F620469-851A-4121-A64A-46844AAB6B9F}"/>
              </a:ext>
            </a:extLst>
          </p:cNvPr>
          <p:cNvSpPr txBox="1"/>
          <p:nvPr/>
        </p:nvSpPr>
        <p:spPr>
          <a:xfrm>
            <a:off x="4070953" y="3637991"/>
            <a:ext cx="1058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Thre</a:t>
            </a:r>
            <a:r>
              <a:rPr lang="en-US" altLang="zh-CN" dirty="0"/>
              <a:t>=30</a:t>
            </a:r>
            <a:endParaRPr lang="zh-CN" altLang="en-US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96CD1C55-A314-405F-BE74-A10610F2DB7B}"/>
              </a:ext>
            </a:extLst>
          </p:cNvPr>
          <p:cNvSpPr txBox="1"/>
          <p:nvPr/>
        </p:nvSpPr>
        <p:spPr>
          <a:xfrm>
            <a:off x="7820029" y="3647968"/>
            <a:ext cx="1288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err="1"/>
              <a:t>Thre</a:t>
            </a:r>
            <a:r>
              <a:rPr lang="en-US" altLang="zh-CN" b="1" dirty="0"/>
              <a:t>=40</a:t>
            </a:r>
            <a:endParaRPr lang="zh-CN" altLang="en-US" b="1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7E050511-599F-4511-8D8F-2018E5071314}"/>
              </a:ext>
            </a:extLst>
          </p:cNvPr>
          <p:cNvSpPr txBox="1"/>
          <p:nvPr/>
        </p:nvSpPr>
        <p:spPr>
          <a:xfrm>
            <a:off x="12134666" y="3662875"/>
            <a:ext cx="1288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Thre</a:t>
            </a:r>
            <a:r>
              <a:rPr lang="en-US" altLang="zh-CN" dirty="0"/>
              <a:t>=50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1723" y="4032207"/>
            <a:ext cx="2777433" cy="277743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6265" y="4026778"/>
            <a:ext cx="2755740" cy="275574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10943" y="4026778"/>
            <a:ext cx="2755740" cy="275574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C9A63D10-E02D-44EF-9B72-B7D1B22C1C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11723" y="770410"/>
            <a:ext cx="3255747" cy="2684834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1F28CBD0-56EE-496B-B839-196EC6A5D7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79744" y="791395"/>
            <a:ext cx="3418138" cy="2818749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B45C1DAE-CAD1-427A-B7B7-0156711DCA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35596" y="760799"/>
            <a:ext cx="3418139" cy="281875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A65B9F60-AA72-4FB6-96DA-212A0E615E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02022" y="791395"/>
            <a:ext cx="3055862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3092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D0600BB4-58A9-4128-84A3-F4C4B6C14417}"/>
              </a:ext>
            </a:extLst>
          </p:cNvPr>
          <p:cNvSpPr/>
          <p:nvPr/>
        </p:nvSpPr>
        <p:spPr>
          <a:xfrm>
            <a:off x="3007253" y="293832"/>
            <a:ext cx="12121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000000"/>
                </a:solidFill>
                <a:latin typeface="等线" panose="02010600030101010101" pitchFamily="2" charset="-122"/>
              </a:rPr>
              <a:t>Image-10</a:t>
            </a:r>
            <a:endParaRPr lang="zh-CN" altLang="en-US" b="1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CA23F9C4-3A55-442B-9D33-31C48692D79C}"/>
              </a:ext>
            </a:extLst>
          </p:cNvPr>
          <p:cNvSpPr txBox="1"/>
          <p:nvPr/>
        </p:nvSpPr>
        <p:spPr>
          <a:xfrm>
            <a:off x="4308954" y="369332"/>
            <a:ext cx="582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GT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BD68C11C-8BB7-4783-BCFB-0416214D5B77}"/>
              </a:ext>
            </a:extLst>
          </p:cNvPr>
          <p:cNvSpPr txBox="1"/>
          <p:nvPr/>
        </p:nvSpPr>
        <p:spPr>
          <a:xfrm>
            <a:off x="7820029" y="381989"/>
            <a:ext cx="1288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Thre</a:t>
            </a:r>
            <a:r>
              <a:rPr lang="en-US" altLang="zh-CN" dirty="0"/>
              <a:t>=10</a:t>
            </a:r>
            <a:endParaRPr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94C0F825-F670-4A47-9AAD-7033FA585795}"/>
              </a:ext>
            </a:extLst>
          </p:cNvPr>
          <p:cNvSpPr txBox="1"/>
          <p:nvPr/>
        </p:nvSpPr>
        <p:spPr>
          <a:xfrm>
            <a:off x="12134666" y="369332"/>
            <a:ext cx="1288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Thre</a:t>
            </a:r>
            <a:r>
              <a:rPr lang="en-US" altLang="zh-CN" dirty="0"/>
              <a:t>=15</a:t>
            </a:r>
            <a:endParaRPr lang="zh-CN" alt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9F620469-851A-4121-A64A-46844AAB6B9F}"/>
              </a:ext>
            </a:extLst>
          </p:cNvPr>
          <p:cNvSpPr txBox="1"/>
          <p:nvPr/>
        </p:nvSpPr>
        <p:spPr>
          <a:xfrm>
            <a:off x="4070953" y="3637991"/>
            <a:ext cx="1058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Thre</a:t>
            </a:r>
            <a:r>
              <a:rPr lang="en-US" altLang="zh-CN" dirty="0"/>
              <a:t>=30</a:t>
            </a:r>
            <a:endParaRPr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96CD1C55-A314-405F-BE74-A10610F2DB7B}"/>
              </a:ext>
            </a:extLst>
          </p:cNvPr>
          <p:cNvSpPr txBox="1"/>
          <p:nvPr/>
        </p:nvSpPr>
        <p:spPr>
          <a:xfrm>
            <a:off x="7820029" y="3647968"/>
            <a:ext cx="1288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err="1"/>
              <a:t>Thre</a:t>
            </a:r>
            <a:r>
              <a:rPr lang="en-US" altLang="zh-CN" b="1" dirty="0"/>
              <a:t>=40</a:t>
            </a:r>
            <a:endParaRPr lang="zh-CN" altLang="en-US" b="1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7E050511-599F-4511-8D8F-2018E5071314}"/>
              </a:ext>
            </a:extLst>
          </p:cNvPr>
          <p:cNvSpPr txBox="1"/>
          <p:nvPr/>
        </p:nvSpPr>
        <p:spPr>
          <a:xfrm>
            <a:off x="12134666" y="3662875"/>
            <a:ext cx="1288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Thre</a:t>
            </a:r>
            <a:r>
              <a:rPr lang="en-US" altLang="zh-CN" dirty="0"/>
              <a:t>=50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8168" y="4032207"/>
            <a:ext cx="2784543" cy="278454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8772" y="4032207"/>
            <a:ext cx="2777254" cy="2777254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0145" y="4039496"/>
            <a:ext cx="2777254" cy="2777254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960D64B9-E018-49A1-AC89-47442CE40E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98925" y="4046158"/>
            <a:ext cx="2603027" cy="2603027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4FFFB2D8-887A-4EBA-8600-7A8E53C019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72494" y="763548"/>
            <a:ext cx="3421665" cy="2821658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1A87C120-CB6B-4941-B80E-1C7133382E2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86566" y="738664"/>
            <a:ext cx="3421665" cy="2821658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2DBC745C-4C56-4F09-AF7C-88A9FAAF47B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903849" y="745953"/>
            <a:ext cx="3412826" cy="2814369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80B6F1DD-3E00-4F1D-AF82-54420D27A1A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226" y="928327"/>
            <a:ext cx="3055862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9466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D0600BB4-58A9-4128-84A3-F4C4B6C14417}"/>
              </a:ext>
            </a:extLst>
          </p:cNvPr>
          <p:cNvSpPr/>
          <p:nvPr/>
        </p:nvSpPr>
        <p:spPr>
          <a:xfrm>
            <a:off x="3093100" y="6799"/>
            <a:ext cx="10390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altLang="zh-CN" b="1" dirty="0">
                <a:solidFill>
                  <a:srgbClr val="000000"/>
                </a:solidFill>
                <a:latin typeface="等线" panose="02010600030101010101" pitchFamily="2" charset="-122"/>
              </a:rPr>
              <a:t>1_8_Ch2</a:t>
            </a:r>
            <a:endParaRPr lang="zh-CN" altLang="en-US" b="1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CA23F9C4-3A55-442B-9D33-31C48692D79C}"/>
              </a:ext>
            </a:extLst>
          </p:cNvPr>
          <p:cNvSpPr txBox="1"/>
          <p:nvPr/>
        </p:nvSpPr>
        <p:spPr>
          <a:xfrm>
            <a:off x="4308954" y="369332"/>
            <a:ext cx="582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GT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BD68C11C-8BB7-4783-BCFB-0416214D5B77}"/>
              </a:ext>
            </a:extLst>
          </p:cNvPr>
          <p:cNvSpPr txBox="1"/>
          <p:nvPr/>
        </p:nvSpPr>
        <p:spPr>
          <a:xfrm>
            <a:off x="7820029" y="381989"/>
            <a:ext cx="1288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err="1"/>
              <a:t>Thre</a:t>
            </a:r>
            <a:r>
              <a:rPr lang="en-US" altLang="zh-CN" b="1" dirty="0"/>
              <a:t>=10</a:t>
            </a:r>
            <a:endParaRPr lang="zh-CN" altLang="en-US" b="1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94C0F825-F670-4A47-9AAD-7033FA585795}"/>
              </a:ext>
            </a:extLst>
          </p:cNvPr>
          <p:cNvSpPr txBox="1"/>
          <p:nvPr/>
        </p:nvSpPr>
        <p:spPr>
          <a:xfrm>
            <a:off x="12134666" y="369332"/>
            <a:ext cx="1288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Thre</a:t>
            </a:r>
            <a:r>
              <a:rPr lang="en-US" altLang="zh-CN" dirty="0"/>
              <a:t>=15</a:t>
            </a:r>
            <a:endParaRPr lang="zh-CN" alt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9F620469-851A-4121-A64A-46844AAB6B9F}"/>
              </a:ext>
            </a:extLst>
          </p:cNvPr>
          <p:cNvSpPr txBox="1"/>
          <p:nvPr/>
        </p:nvSpPr>
        <p:spPr>
          <a:xfrm>
            <a:off x="4070953" y="3637991"/>
            <a:ext cx="1058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Thre</a:t>
            </a:r>
            <a:r>
              <a:rPr lang="en-US" altLang="zh-CN" dirty="0"/>
              <a:t>=30</a:t>
            </a:r>
            <a:endParaRPr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96CD1C55-A314-405F-BE74-A10610F2DB7B}"/>
              </a:ext>
            </a:extLst>
          </p:cNvPr>
          <p:cNvSpPr txBox="1"/>
          <p:nvPr/>
        </p:nvSpPr>
        <p:spPr>
          <a:xfrm>
            <a:off x="7820029" y="3647968"/>
            <a:ext cx="1288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Thre</a:t>
            </a:r>
            <a:r>
              <a:rPr lang="en-US" altLang="zh-CN" dirty="0"/>
              <a:t>=40</a:t>
            </a:r>
            <a:endParaRPr lang="zh-CN" altLang="en-US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7E050511-599F-4511-8D8F-2018E5071314}"/>
              </a:ext>
            </a:extLst>
          </p:cNvPr>
          <p:cNvSpPr txBox="1"/>
          <p:nvPr/>
        </p:nvSpPr>
        <p:spPr>
          <a:xfrm>
            <a:off x="12134666" y="3662875"/>
            <a:ext cx="1288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Thre</a:t>
            </a:r>
            <a:r>
              <a:rPr lang="en-US" altLang="zh-CN" dirty="0"/>
              <a:t>=50</a:t>
            </a:r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0699" y="751361"/>
            <a:ext cx="2911514" cy="291151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62648" y="757454"/>
            <a:ext cx="2899327" cy="289932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7301" y="4036755"/>
            <a:ext cx="3086278" cy="2717418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9426" y="4032207"/>
            <a:ext cx="3103418" cy="2721966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20882" y="4032207"/>
            <a:ext cx="3041093" cy="2721966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78964E6F-3CC9-41BD-B463-EFA488BB2DA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40215" y="826750"/>
            <a:ext cx="3302216" cy="2723154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9DAB554C-4BAD-4913-85D8-FC0DB8AF534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36336" y="911356"/>
            <a:ext cx="3053005" cy="2517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720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D0600BB4-58A9-4128-84A3-F4C4B6C14417}"/>
              </a:ext>
            </a:extLst>
          </p:cNvPr>
          <p:cNvSpPr/>
          <p:nvPr/>
        </p:nvSpPr>
        <p:spPr>
          <a:xfrm>
            <a:off x="135731" y="-14827"/>
            <a:ext cx="48606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altLang="zh-CN" b="1" dirty="0">
                <a:solidFill>
                  <a:srgbClr val="000000"/>
                </a:solidFill>
                <a:latin typeface="等线" panose="02010600030101010101" pitchFamily="2" charset="-122"/>
              </a:rPr>
              <a:t>2_CL-I_Membrane-GFP_X_F-Actin-Red_ddaE</a:t>
            </a:r>
            <a:endParaRPr lang="zh-CN" altLang="en-US" b="1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CA23F9C4-3A55-442B-9D33-31C48692D79C}"/>
              </a:ext>
            </a:extLst>
          </p:cNvPr>
          <p:cNvSpPr txBox="1"/>
          <p:nvPr/>
        </p:nvSpPr>
        <p:spPr>
          <a:xfrm>
            <a:off x="4308954" y="369332"/>
            <a:ext cx="582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GT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BD68C11C-8BB7-4783-BCFB-0416214D5B77}"/>
              </a:ext>
            </a:extLst>
          </p:cNvPr>
          <p:cNvSpPr txBox="1"/>
          <p:nvPr/>
        </p:nvSpPr>
        <p:spPr>
          <a:xfrm>
            <a:off x="7820029" y="381989"/>
            <a:ext cx="1288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Thre</a:t>
            </a:r>
            <a:r>
              <a:rPr lang="en-US" altLang="zh-CN" dirty="0"/>
              <a:t>=10</a:t>
            </a:r>
            <a:endParaRPr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94C0F825-F670-4A47-9AAD-7033FA585795}"/>
              </a:ext>
            </a:extLst>
          </p:cNvPr>
          <p:cNvSpPr txBox="1"/>
          <p:nvPr/>
        </p:nvSpPr>
        <p:spPr>
          <a:xfrm>
            <a:off x="12134666" y="369332"/>
            <a:ext cx="1288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Thre</a:t>
            </a:r>
            <a:r>
              <a:rPr lang="en-US" altLang="zh-CN" dirty="0"/>
              <a:t>=15</a:t>
            </a:r>
            <a:endParaRPr lang="zh-CN" altLang="en-US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9F620469-851A-4121-A64A-46844AAB6B9F}"/>
              </a:ext>
            </a:extLst>
          </p:cNvPr>
          <p:cNvSpPr txBox="1"/>
          <p:nvPr/>
        </p:nvSpPr>
        <p:spPr>
          <a:xfrm>
            <a:off x="4070953" y="3637991"/>
            <a:ext cx="1058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Thre</a:t>
            </a:r>
            <a:r>
              <a:rPr lang="en-US" altLang="zh-CN" dirty="0"/>
              <a:t>=30</a:t>
            </a:r>
            <a:endParaRPr lang="zh-CN" alt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96CD1C55-A314-405F-BE74-A10610F2DB7B}"/>
              </a:ext>
            </a:extLst>
          </p:cNvPr>
          <p:cNvSpPr txBox="1"/>
          <p:nvPr/>
        </p:nvSpPr>
        <p:spPr>
          <a:xfrm>
            <a:off x="7820029" y="3647968"/>
            <a:ext cx="1288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err="1"/>
              <a:t>Thre</a:t>
            </a:r>
            <a:r>
              <a:rPr lang="en-US" altLang="zh-CN" b="1" dirty="0"/>
              <a:t>=40</a:t>
            </a:r>
            <a:endParaRPr lang="zh-CN" altLang="en-US" b="1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7E050511-599F-4511-8D8F-2018E5071314}"/>
              </a:ext>
            </a:extLst>
          </p:cNvPr>
          <p:cNvSpPr txBox="1"/>
          <p:nvPr/>
        </p:nvSpPr>
        <p:spPr>
          <a:xfrm>
            <a:off x="12134666" y="3662875"/>
            <a:ext cx="1288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Thre</a:t>
            </a:r>
            <a:r>
              <a:rPr lang="en-US" altLang="zh-CN" dirty="0"/>
              <a:t>=50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7FC1FF9-6031-4E55-ABBA-446F8C242B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9886" y="931268"/>
            <a:ext cx="3076176" cy="2536752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3AD0B50F-A56B-428B-86B0-2C7674E447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0601" y="931268"/>
            <a:ext cx="3076176" cy="2536752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8ED7263F-D030-4FE0-B8BF-BCD4C7AF99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62352" y="4032207"/>
            <a:ext cx="3076176" cy="253675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93439AE-4388-418D-A2CC-F8F6AA4583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09886" y="4007323"/>
            <a:ext cx="3076176" cy="253675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B51021D-1050-4186-A488-3A78F51F7A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970601" y="4032207"/>
            <a:ext cx="3076176" cy="2536752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E40364B2-4421-412B-BBF6-BCEB917CE60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12074" y="822707"/>
            <a:ext cx="3226454" cy="2660678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1A90C89B-D437-4C2C-816F-0EE0F0B0642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237059" y="822707"/>
            <a:ext cx="3055862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2367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BD61AA22-35C5-40C7-B078-55B33C4675A7}"/>
              </a:ext>
            </a:extLst>
          </p:cNvPr>
          <p:cNvSpPr/>
          <p:nvPr/>
        </p:nvSpPr>
        <p:spPr>
          <a:xfrm>
            <a:off x="2165128" y="0"/>
            <a:ext cx="35798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altLang="zh-CN" b="1" dirty="0">
                <a:solidFill>
                  <a:srgbClr val="000000"/>
                </a:solidFill>
                <a:latin typeface="等线" panose="02010600030101010101" pitchFamily="2" charset="-122"/>
              </a:rPr>
              <a:t>10-2909-s5-left-cell3_merge_c2</a:t>
            </a:r>
            <a:endParaRPr lang="zh-CN" altLang="en-US" b="1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483F0642-CA6A-4ED2-A3E4-88897B38FB41}"/>
              </a:ext>
            </a:extLst>
          </p:cNvPr>
          <p:cNvSpPr/>
          <p:nvPr/>
        </p:nvSpPr>
        <p:spPr>
          <a:xfrm>
            <a:off x="2165128" y="0"/>
            <a:ext cx="35798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altLang="zh-CN" b="1" dirty="0">
                <a:solidFill>
                  <a:srgbClr val="000000"/>
                </a:solidFill>
                <a:latin typeface="等线" panose="02010600030101010101" pitchFamily="2" charset="-122"/>
              </a:rPr>
              <a:t>10-2909-s5-left-cell3_merge_c2</a:t>
            </a:r>
            <a:endParaRPr lang="zh-CN" altLang="en-US" b="1" dirty="0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CA23F9C4-3A55-442B-9D33-31C48692D79C}"/>
              </a:ext>
            </a:extLst>
          </p:cNvPr>
          <p:cNvSpPr txBox="1"/>
          <p:nvPr/>
        </p:nvSpPr>
        <p:spPr>
          <a:xfrm>
            <a:off x="4308954" y="369332"/>
            <a:ext cx="582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GT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BD68C11C-8BB7-4783-BCFB-0416214D5B77}"/>
              </a:ext>
            </a:extLst>
          </p:cNvPr>
          <p:cNvSpPr txBox="1"/>
          <p:nvPr/>
        </p:nvSpPr>
        <p:spPr>
          <a:xfrm>
            <a:off x="7820029" y="381989"/>
            <a:ext cx="1288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Thre</a:t>
            </a:r>
            <a:r>
              <a:rPr lang="en-US" altLang="zh-CN" dirty="0"/>
              <a:t>=10</a:t>
            </a:r>
            <a:endParaRPr lang="zh-CN" altLang="en-US" dirty="0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94C0F825-F670-4A47-9AAD-7033FA585795}"/>
              </a:ext>
            </a:extLst>
          </p:cNvPr>
          <p:cNvSpPr txBox="1"/>
          <p:nvPr/>
        </p:nvSpPr>
        <p:spPr>
          <a:xfrm>
            <a:off x="12134666" y="369332"/>
            <a:ext cx="1288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Thre</a:t>
            </a:r>
            <a:r>
              <a:rPr lang="en-US" altLang="zh-CN" dirty="0"/>
              <a:t>=15</a:t>
            </a:r>
            <a:endParaRPr lang="zh-CN" altLang="en-US" dirty="0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9F620469-851A-4121-A64A-46844AAB6B9F}"/>
              </a:ext>
            </a:extLst>
          </p:cNvPr>
          <p:cNvSpPr txBox="1"/>
          <p:nvPr/>
        </p:nvSpPr>
        <p:spPr>
          <a:xfrm>
            <a:off x="4070953" y="3637991"/>
            <a:ext cx="1058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Thre</a:t>
            </a:r>
            <a:r>
              <a:rPr lang="en-US" altLang="zh-CN" dirty="0"/>
              <a:t>=30</a:t>
            </a:r>
            <a:endParaRPr lang="zh-CN" altLang="en-US" dirty="0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96CD1C55-A314-405F-BE74-A10610F2DB7B}"/>
              </a:ext>
            </a:extLst>
          </p:cNvPr>
          <p:cNvSpPr txBox="1"/>
          <p:nvPr/>
        </p:nvSpPr>
        <p:spPr>
          <a:xfrm>
            <a:off x="7820029" y="3647968"/>
            <a:ext cx="1288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err="1"/>
              <a:t>Thre</a:t>
            </a:r>
            <a:r>
              <a:rPr lang="en-US" altLang="zh-CN" b="1" dirty="0"/>
              <a:t>=40</a:t>
            </a:r>
            <a:endParaRPr lang="zh-CN" altLang="en-US" b="1" dirty="0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7E050511-599F-4511-8D8F-2018E5071314}"/>
              </a:ext>
            </a:extLst>
          </p:cNvPr>
          <p:cNvSpPr txBox="1"/>
          <p:nvPr/>
        </p:nvSpPr>
        <p:spPr>
          <a:xfrm>
            <a:off x="12134666" y="3662875"/>
            <a:ext cx="1288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Thre</a:t>
            </a:r>
            <a:r>
              <a:rPr lang="en-US" altLang="zh-CN" dirty="0"/>
              <a:t>=50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0501" y="4032207"/>
            <a:ext cx="2679878" cy="267987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4610" y="4032207"/>
            <a:ext cx="2688098" cy="2679878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53830" y="4032207"/>
            <a:ext cx="2655179" cy="2679878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F9C215C6-C22F-494D-87A3-40C60A51DE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83727" y="801934"/>
            <a:ext cx="2983728" cy="2460515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0DF6149E-D5A1-44F1-B237-623FD9AEE4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4603" y="799597"/>
            <a:ext cx="3055862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9273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D0600BB4-58A9-4128-84A3-F4C4B6C14417}"/>
              </a:ext>
            </a:extLst>
          </p:cNvPr>
          <p:cNvSpPr/>
          <p:nvPr/>
        </p:nvSpPr>
        <p:spPr>
          <a:xfrm>
            <a:off x="2904331" y="0"/>
            <a:ext cx="11560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altLang="zh-CN" b="1" dirty="0">
                <a:solidFill>
                  <a:srgbClr val="000000"/>
                </a:solidFill>
                <a:latin typeface="等线" panose="02010600030101010101" pitchFamily="2" charset="-122"/>
              </a:rPr>
              <a:t>0664_seg</a:t>
            </a:r>
            <a:endParaRPr lang="zh-CN" altLang="en-US" b="1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CA23F9C4-3A55-442B-9D33-31C48692D79C}"/>
              </a:ext>
            </a:extLst>
          </p:cNvPr>
          <p:cNvSpPr txBox="1"/>
          <p:nvPr/>
        </p:nvSpPr>
        <p:spPr>
          <a:xfrm>
            <a:off x="4308954" y="369332"/>
            <a:ext cx="582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GT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BD68C11C-8BB7-4783-BCFB-0416214D5B77}"/>
              </a:ext>
            </a:extLst>
          </p:cNvPr>
          <p:cNvSpPr txBox="1"/>
          <p:nvPr/>
        </p:nvSpPr>
        <p:spPr>
          <a:xfrm>
            <a:off x="7820029" y="381989"/>
            <a:ext cx="1288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err="1"/>
              <a:t>Thre</a:t>
            </a:r>
            <a:r>
              <a:rPr lang="en-US" altLang="zh-CN" b="1" dirty="0"/>
              <a:t>=10</a:t>
            </a:r>
            <a:endParaRPr lang="zh-CN" altLang="en-US" b="1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94C0F825-F670-4A47-9AAD-7033FA585795}"/>
              </a:ext>
            </a:extLst>
          </p:cNvPr>
          <p:cNvSpPr txBox="1"/>
          <p:nvPr/>
        </p:nvSpPr>
        <p:spPr>
          <a:xfrm>
            <a:off x="12134666" y="369332"/>
            <a:ext cx="1288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Thre</a:t>
            </a:r>
            <a:r>
              <a:rPr lang="en-US" altLang="zh-CN" dirty="0"/>
              <a:t>=15</a:t>
            </a:r>
            <a:endParaRPr lang="zh-CN" alt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9F620469-851A-4121-A64A-46844AAB6B9F}"/>
              </a:ext>
            </a:extLst>
          </p:cNvPr>
          <p:cNvSpPr txBox="1"/>
          <p:nvPr/>
        </p:nvSpPr>
        <p:spPr>
          <a:xfrm>
            <a:off x="4070953" y="3637991"/>
            <a:ext cx="1058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Thre</a:t>
            </a:r>
            <a:r>
              <a:rPr lang="en-US" altLang="zh-CN" dirty="0"/>
              <a:t>=30</a:t>
            </a:r>
            <a:endParaRPr lang="zh-CN" altLang="en-US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96CD1C55-A314-405F-BE74-A10610F2DB7B}"/>
              </a:ext>
            </a:extLst>
          </p:cNvPr>
          <p:cNvSpPr txBox="1"/>
          <p:nvPr/>
        </p:nvSpPr>
        <p:spPr>
          <a:xfrm>
            <a:off x="7820029" y="3647968"/>
            <a:ext cx="1288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Thre</a:t>
            </a:r>
            <a:r>
              <a:rPr lang="en-US" altLang="zh-CN" dirty="0"/>
              <a:t>=40</a:t>
            </a:r>
            <a:endParaRPr lang="zh-CN" altLang="en-US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7E050511-599F-4511-8D8F-2018E5071314}"/>
              </a:ext>
            </a:extLst>
          </p:cNvPr>
          <p:cNvSpPr txBox="1"/>
          <p:nvPr/>
        </p:nvSpPr>
        <p:spPr>
          <a:xfrm>
            <a:off x="12134666" y="3662875"/>
            <a:ext cx="1288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Thre</a:t>
            </a:r>
            <a:r>
              <a:rPr lang="en-US" altLang="zh-CN" dirty="0"/>
              <a:t>=50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7257" y="824529"/>
            <a:ext cx="3355935" cy="271132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61164" y="814301"/>
            <a:ext cx="3341648" cy="272154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5460" y="4032207"/>
            <a:ext cx="3229960" cy="2640967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7256" y="4007323"/>
            <a:ext cx="3355935" cy="2665007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61164" y="4017301"/>
            <a:ext cx="3357106" cy="265503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48BFF8AA-C845-4701-B98B-879C5F35DE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35345" y="738664"/>
            <a:ext cx="3330189" cy="2746222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5FC0E8E6-9002-4811-AD45-71BA0140FC8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07599" y="738664"/>
            <a:ext cx="3055862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2474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D0600BB4-58A9-4128-84A3-F4C4B6C14417}"/>
              </a:ext>
            </a:extLst>
          </p:cNvPr>
          <p:cNvSpPr/>
          <p:nvPr/>
        </p:nvSpPr>
        <p:spPr>
          <a:xfrm>
            <a:off x="1003354" y="109166"/>
            <a:ext cx="11913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altLang="zh-CN" b="1" dirty="0">
                <a:solidFill>
                  <a:srgbClr val="000000"/>
                </a:solidFill>
                <a:latin typeface="等线" panose="02010600030101010101" pitchFamily="2" charset="-122"/>
              </a:rPr>
              <a:t>140918c8</a:t>
            </a:r>
            <a:endParaRPr lang="zh-CN" altLang="en-US" b="1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CA23F9C4-3A55-442B-9D33-31C48692D79C}"/>
              </a:ext>
            </a:extLst>
          </p:cNvPr>
          <p:cNvSpPr txBox="1"/>
          <p:nvPr/>
        </p:nvSpPr>
        <p:spPr>
          <a:xfrm>
            <a:off x="4308954" y="369332"/>
            <a:ext cx="582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GT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BD68C11C-8BB7-4783-BCFB-0416214D5B77}"/>
              </a:ext>
            </a:extLst>
          </p:cNvPr>
          <p:cNvSpPr txBox="1"/>
          <p:nvPr/>
        </p:nvSpPr>
        <p:spPr>
          <a:xfrm>
            <a:off x="7820029" y="381989"/>
            <a:ext cx="1288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Thre</a:t>
            </a:r>
            <a:r>
              <a:rPr lang="en-US" altLang="zh-CN" dirty="0"/>
              <a:t>=10</a:t>
            </a:r>
            <a:endParaRPr lang="zh-CN" altLang="en-US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94C0F825-F670-4A47-9AAD-7033FA585795}"/>
              </a:ext>
            </a:extLst>
          </p:cNvPr>
          <p:cNvSpPr txBox="1"/>
          <p:nvPr/>
        </p:nvSpPr>
        <p:spPr>
          <a:xfrm>
            <a:off x="12134666" y="369332"/>
            <a:ext cx="1288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Thre</a:t>
            </a:r>
            <a:r>
              <a:rPr lang="en-US" altLang="zh-CN" dirty="0"/>
              <a:t>=15</a:t>
            </a:r>
            <a:endParaRPr lang="zh-CN" altLang="en-US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9F620469-851A-4121-A64A-46844AAB6B9F}"/>
              </a:ext>
            </a:extLst>
          </p:cNvPr>
          <p:cNvSpPr txBox="1"/>
          <p:nvPr/>
        </p:nvSpPr>
        <p:spPr>
          <a:xfrm>
            <a:off x="4070953" y="3637991"/>
            <a:ext cx="1058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Thre</a:t>
            </a:r>
            <a:r>
              <a:rPr lang="en-US" altLang="zh-CN" dirty="0"/>
              <a:t>=30</a:t>
            </a:r>
            <a:endParaRPr lang="zh-CN" altLang="en-US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96CD1C55-A314-405F-BE74-A10610F2DB7B}"/>
              </a:ext>
            </a:extLst>
          </p:cNvPr>
          <p:cNvSpPr txBox="1"/>
          <p:nvPr/>
        </p:nvSpPr>
        <p:spPr>
          <a:xfrm>
            <a:off x="7820029" y="3647968"/>
            <a:ext cx="1288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Thre</a:t>
            </a:r>
            <a:r>
              <a:rPr lang="en-US" altLang="zh-CN" dirty="0"/>
              <a:t>=40</a:t>
            </a:r>
            <a:endParaRPr lang="zh-CN" altLang="en-US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7E050511-599F-4511-8D8F-2018E5071314}"/>
              </a:ext>
            </a:extLst>
          </p:cNvPr>
          <p:cNvSpPr txBox="1"/>
          <p:nvPr/>
        </p:nvSpPr>
        <p:spPr>
          <a:xfrm>
            <a:off x="12134666" y="3662875"/>
            <a:ext cx="1288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err="1"/>
              <a:t>Thre</a:t>
            </a:r>
            <a:r>
              <a:rPr lang="en-US" altLang="zh-CN" b="1" dirty="0"/>
              <a:t>=50</a:t>
            </a:r>
            <a:endParaRPr lang="zh-CN" altLang="en-US" b="1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6221" y="751713"/>
            <a:ext cx="2886278" cy="288627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5516" y="751321"/>
            <a:ext cx="2894164" cy="2894164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0501" y="4032207"/>
            <a:ext cx="2679878" cy="267987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23336" y="4032207"/>
            <a:ext cx="2662488" cy="2662488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51709" y="4027277"/>
            <a:ext cx="2698129" cy="2698129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2F9DA5C6-4A8C-44DB-A5A8-8CCD22387A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47405" y="833590"/>
            <a:ext cx="3147308" cy="259541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D88E3CB2-1278-4885-94CE-FA054F4477E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67215" y="788217"/>
            <a:ext cx="3147309" cy="2595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782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D0600BB4-58A9-4128-84A3-F4C4B6C14417}"/>
              </a:ext>
            </a:extLst>
          </p:cNvPr>
          <p:cNvSpPr/>
          <p:nvPr/>
        </p:nvSpPr>
        <p:spPr>
          <a:xfrm>
            <a:off x="169054" y="32050"/>
            <a:ext cx="11977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000000"/>
                </a:solidFill>
                <a:latin typeface="等线" panose="02010600030101010101" pitchFamily="2" charset="-122"/>
              </a:rPr>
              <a:t>GMR_A3-</a:t>
            </a:r>
            <a:endParaRPr lang="zh-CN" altLang="en-US" b="1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CA23F9C4-3A55-442B-9D33-31C48692D79C}"/>
              </a:ext>
            </a:extLst>
          </p:cNvPr>
          <p:cNvSpPr txBox="1"/>
          <p:nvPr/>
        </p:nvSpPr>
        <p:spPr>
          <a:xfrm>
            <a:off x="4308954" y="369332"/>
            <a:ext cx="582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GT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BD68C11C-8BB7-4783-BCFB-0416214D5B77}"/>
              </a:ext>
            </a:extLst>
          </p:cNvPr>
          <p:cNvSpPr txBox="1"/>
          <p:nvPr/>
        </p:nvSpPr>
        <p:spPr>
          <a:xfrm>
            <a:off x="7820029" y="381989"/>
            <a:ext cx="1288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Thre</a:t>
            </a:r>
            <a:r>
              <a:rPr lang="en-US" altLang="zh-CN" dirty="0"/>
              <a:t>=10</a:t>
            </a:r>
            <a:endParaRPr lang="zh-CN" altLang="en-US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94C0F825-F670-4A47-9AAD-7033FA585795}"/>
              </a:ext>
            </a:extLst>
          </p:cNvPr>
          <p:cNvSpPr txBox="1"/>
          <p:nvPr/>
        </p:nvSpPr>
        <p:spPr>
          <a:xfrm>
            <a:off x="12134666" y="369332"/>
            <a:ext cx="1288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Thre</a:t>
            </a:r>
            <a:r>
              <a:rPr lang="en-US" altLang="zh-CN" dirty="0"/>
              <a:t>=15</a:t>
            </a:r>
            <a:endParaRPr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9F620469-851A-4121-A64A-46844AAB6B9F}"/>
              </a:ext>
            </a:extLst>
          </p:cNvPr>
          <p:cNvSpPr txBox="1"/>
          <p:nvPr/>
        </p:nvSpPr>
        <p:spPr>
          <a:xfrm>
            <a:off x="4070953" y="3637991"/>
            <a:ext cx="1058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Thre</a:t>
            </a:r>
            <a:r>
              <a:rPr lang="en-US" altLang="zh-CN" dirty="0"/>
              <a:t>=30</a:t>
            </a:r>
            <a:endParaRPr lang="zh-CN" alt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96CD1C55-A314-405F-BE74-A10610F2DB7B}"/>
              </a:ext>
            </a:extLst>
          </p:cNvPr>
          <p:cNvSpPr txBox="1"/>
          <p:nvPr/>
        </p:nvSpPr>
        <p:spPr>
          <a:xfrm>
            <a:off x="7820029" y="3647968"/>
            <a:ext cx="1288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err="1"/>
              <a:t>Thre</a:t>
            </a:r>
            <a:r>
              <a:rPr lang="en-US" altLang="zh-CN" b="1" dirty="0"/>
              <a:t>=40</a:t>
            </a:r>
            <a:endParaRPr lang="zh-CN" altLang="en-US" b="1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7E050511-599F-4511-8D8F-2018E5071314}"/>
              </a:ext>
            </a:extLst>
          </p:cNvPr>
          <p:cNvSpPr txBox="1"/>
          <p:nvPr/>
        </p:nvSpPr>
        <p:spPr>
          <a:xfrm>
            <a:off x="12134666" y="3662875"/>
            <a:ext cx="1288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Thre</a:t>
            </a:r>
            <a:r>
              <a:rPr lang="en-US" altLang="zh-CN" dirty="0"/>
              <a:t>=50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6780" y="738664"/>
            <a:ext cx="2874710" cy="287471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68537" y="726704"/>
            <a:ext cx="2886670" cy="288667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0460" y="4032207"/>
            <a:ext cx="2621512" cy="2621512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86086" y="4051895"/>
            <a:ext cx="2601824" cy="2601824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25866" y="4066801"/>
            <a:ext cx="2572011" cy="2572011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648AD533-C392-4527-A208-84FA7320E46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37631" y="738664"/>
            <a:ext cx="3321197" cy="2738807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A4F10AA8-1BE8-4282-809B-BB3222B3DB6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56200" y="750665"/>
            <a:ext cx="3055862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6346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D0600BB4-58A9-4128-84A3-F4C4B6C14417}"/>
              </a:ext>
            </a:extLst>
          </p:cNvPr>
          <p:cNvSpPr/>
          <p:nvPr/>
        </p:nvSpPr>
        <p:spPr>
          <a:xfrm>
            <a:off x="3007252" y="293832"/>
            <a:ext cx="10663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000000"/>
                </a:solidFill>
                <a:latin typeface="等线" panose="02010600030101010101" pitchFamily="2" charset="-122"/>
              </a:rPr>
              <a:t>GMR_B2</a:t>
            </a:r>
            <a:endParaRPr lang="zh-CN" altLang="en-US" b="1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CA23F9C4-3A55-442B-9D33-31C48692D79C}"/>
              </a:ext>
            </a:extLst>
          </p:cNvPr>
          <p:cNvSpPr txBox="1"/>
          <p:nvPr/>
        </p:nvSpPr>
        <p:spPr>
          <a:xfrm>
            <a:off x="4308954" y="369332"/>
            <a:ext cx="582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GT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BD68C11C-8BB7-4783-BCFB-0416214D5B77}"/>
              </a:ext>
            </a:extLst>
          </p:cNvPr>
          <p:cNvSpPr txBox="1"/>
          <p:nvPr/>
        </p:nvSpPr>
        <p:spPr>
          <a:xfrm>
            <a:off x="7820029" y="381989"/>
            <a:ext cx="1288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Thre</a:t>
            </a:r>
            <a:r>
              <a:rPr lang="en-US" altLang="zh-CN" dirty="0"/>
              <a:t>=10</a:t>
            </a:r>
            <a:endParaRPr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94C0F825-F670-4A47-9AAD-7033FA585795}"/>
              </a:ext>
            </a:extLst>
          </p:cNvPr>
          <p:cNvSpPr txBox="1"/>
          <p:nvPr/>
        </p:nvSpPr>
        <p:spPr>
          <a:xfrm>
            <a:off x="12134666" y="369332"/>
            <a:ext cx="1288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Thre</a:t>
            </a:r>
            <a:r>
              <a:rPr lang="en-US" altLang="zh-CN" dirty="0"/>
              <a:t>=15</a:t>
            </a:r>
            <a:endParaRPr lang="zh-CN" altLang="en-US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9F620469-851A-4121-A64A-46844AAB6B9F}"/>
              </a:ext>
            </a:extLst>
          </p:cNvPr>
          <p:cNvSpPr txBox="1"/>
          <p:nvPr/>
        </p:nvSpPr>
        <p:spPr>
          <a:xfrm>
            <a:off x="4070953" y="3637991"/>
            <a:ext cx="1058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err="1"/>
              <a:t>Thre</a:t>
            </a:r>
            <a:r>
              <a:rPr lang="en-US" altLang="zh-CN" b="1" dirty="0"/>
              <a:t>=30</a:t>
            </a:r>
            <a:endParaRPr lang="zh-CN" altLang="en-US" b="1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96CD1C55-A314-405F-BE74-A10610F2DB7B}"/>
              </a:ext>
            </a:extLst>
          </p:cNvPr>
          <p:cNvSpPr txBox="1"/>
          <p:nvPr/>
        </p:nvSpPr>
        <p:spPr>
          <a:xfrm>
            <a:off x="7820029" y="3647968"/>
            <a:ext cx="1288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Thre</a:t>
            </a:r>
            <a:r>
              <a:rPr lang="en-US" altLang="zh-CN" dirty="0"/>
              <a:t>=40</a:t>
            </a:r>
            <a:endParaRPr lang="zh-CN" altLang="en-US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7E050511-599F-4511-8D8F-2018E5071314}"/>
              </a:ext>
            </a:extLst>
          </p:cNvPr>
          <p:cNvSpPr txBox="1"/>
          <p:nvPr/>
        </p:nvSpPr>
        <p:spPr>
          <a:xfrm>
            <a:off x="12134666" y="3662875"/>
            <a:ext cx="1288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Thre</a:t>
            </a:r>
            <a:r>
              <a:rPr lang="en-US" altLang="zh-CN" dirty="0"/>
              <a:t>=50</a:t>
            </a:r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1544" y="738664"/>
            <a:ext cx="2894165" cy="289416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61668" y="751321"/>
            <a:ext cx="2881508" cy="288150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0877" y="4062253"/>
            <a:ext cx="2631209" cy="2631209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91544" y="4041965"/>
            <a:ext cx="2631209" cy="2631209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61668" y="4062253"/>
            <a:ext cx="2767397" cy="2610921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820F1AF3-1611-4BF2-B64E-53795A964A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85566" y="825900"/>
            <a:ext cx="3212722" cy="2649354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86858A78-A5DC-40A2-A7BE-7E806C268AB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825900"/>
            <a:ext cx="3055862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2268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D0600BB4-58A9-4128-84A3-F4C4B6C14417}"/>
              </a:ext>
            </a:extLst>
          </p:cNvPr>
          <p:cNvSpPr/>
          <p:nvPr/>
        </p:nvSpPr>
        <p:spPr>
          <a:xfrm>
            <a:off x="818148" y="105941"/>
            <a:ext cx="10919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000000"/>
                </a:solidFill>
                <a:latin typeface="等线" panose="02010600030101010101" pitchFamily="2" charset="-122"/>
              </a:rPr>
              <a:t>GMR_D3</a:t>
            </a:r>
            <a:endParaRPr lang="zh-CN" altLang="en-US" b="1" dirty="0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CA23F9C4-3A55-442B-9D33-31C48692D79C}"/>
              </a:ext>
            </a:extLst>
          </p:cNvPr>
          <p:cNvSpPr txBox="1"/>
          <p:nvPr/>
        </p:nvSpPr>
        <p:spPr>
          <a:xfrm>
            <a:off x="4308954" y="369332"/>
            <a:ext cx="582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GT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BD68C11C-8BB7-4783-BCFB-0416214D5B77}"/>
              </a:ext>
            </a:extLst>
          </p:cNvPr>
          <p:cNvSpPr txBox="1"/>
          <p:nvPr/>
        </p:nvSpPr>
        <p:spPr>
          <a:xfrm>
            <a:off x="7820029" y="381989"/>
            <a:ext cx="1288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Thre</a:t>
            </a:r>
            <a:r>
              <a:rPr lang="en-US" altLang="zh-CN" dirty="0"/>
              <a:t>=10</a:t>
            </a:r>
            <a:endParaRPr lang="zh-CN" altLang="en-US" dirty="0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94C0F825-F670-4A47-9AAD-7033FA585795}"/>
              </a:ext>
            </a:extLst>
          </p:cNvPr>
          <p:cNvSpPr txBox="1"/>
          <p:nvPr/>
        </p:nvSpPr>
        <p:spPr>
          <a:xfrm>
            <a:off x="12134666" y="369332"/>
            <a:ext cx="1288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err="1"/>
              <a:t>Thre</a:t>
            </a:r>
            <a:r>
              <a:rPr lang="en-US" altLang="zh-CN" b="1" dirty="0"/>
              <a:t>=15</a:t>
            </a:r>
            <a:endParaRPr lang="zh-CN" altLang="en-US" b="1" dirty="0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9F620469-851A-4121-A64A-46844AAB6B9F}"/>
              </a:ext>
            </a:extLst>
          </p:cNvPr>
          <p:cNvSpPr txBox="1"/>
          <p:nvPr/>
        </p:nvSpPr>
        <p:spPr>
          <a:xfrm>
            <a:off x="4070953" y="3637991"/>
            <a:ext cx="1058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Thre</a:t>
            </a:r>
            <a:r>
              <a:rPr lang="en-US" altLang="zh-CN" dirty="0"/>
              <a:t>=30</a:t>
            </a:r>
            <a:endParaRPr lang="zh-CN" altLang="en-US" dirty="0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96CD1C55-A314-405F-BE74-A10610F2DB7B}"/>
              </a:ext>
            </a:extLst>
          </p:cNvPr>
          <p:cNvSpPr txBox="1"/>
          <p:nvPr/>
        </p:nvSpPr>
        <p:spPr>
          <a:xfrm>
            <a:off x="7820029" y="3647968"/>
            <a:ext cx="1288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Thre</a:t>
            </a:r>
            <a:r>
              <a:rPr lang="en-US" altLang="zh-CN" dirty="0"/>
              <a:t>=40</a:t>
            </a:r>
            <a:endParaRPr lang="zh-CN" altLang="en-US" dirty="0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7E050511-599F-4511-8D8F-2018E5071314}"/>
              </a:ext>
            </a:extLst>
          </p:cNvPr>
          <p:cNvSpPr txBox="1"/>
          <p:nvPr/>
        </p:nvSpPr>
        <p:spPr>
          <a:xfrm>
            <a:off x="12134666" y="3662875"/>
            <a:ext cx="1288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Thre</a:t>
            </a:r>
            <a:r>
              <a:rPr lang="en-US" altLang="zh-CN" dirty="0"/>
              <a:t>=50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2460" y="840852"/>
            <a:ext cx="3093566" cy="275088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83761" y="840852"/>
            <a:ext cx="3176658" cy="268240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7592" y="4007323"/>
            <a:ext cx="3269226" cy="2623211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92460" y="4007323"/>
            <a:ext cx="3246398" cy="2772039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83761" y="4032823"/>
            <a:ext cx="3176658" cy="2707106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2E02DC24-886F-49B2-9838-76E3E28E65D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34096" y="931635"/>
            <a:ext cx="3115662" cy="2569313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4F89AECF-0109-4366-BF8F-1B691B4A73D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532" y="956291"/>
            <a:ext cx="3055862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2322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420</TotalTime>
  <Words>345</Words>
  <Application>Microsoft Office PowerPoint</Application>
  <PresentationFormat>自定义</PresentationFormat>
  <Paragraphs>123</Paragraphs>
  <Slides>17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2" baseType="lpstr">
      <vt:lpstr>等线</vt:lpstr>
      <vt:lpstr>Arial</vt:lpstr>
      <vt:lpstr>Calibri</vt:lpstr>
      <vt:lpstr>Calibri Light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sy</dc:creator>
  <cp:lastModifiedBy>sy</cp:lastModifiedBy>
  <cp:revision>146</cp:revision>
  <dcterms:created xsi:type="dcterms:W3CDTF">2020-03-01T04:15:48Z</dcterms:created>
  <dcterms:modified xsi:type="dcterms:W3CDTF">2020-03-01T15:38:18Z</dcterms:modified>
</cp:coreProperties>
</file>